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35" y="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8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9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5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6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8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4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2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2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0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663A-7425-48D1-9EDB-85E0D17EFB2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EA51F-82D6-4363-93A6-72063BAA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83" y="0"/>
            <a:ext cx="112124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5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963"/>
            <a:ext cx="11869445" cy="614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1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550" y="0"/>
            <a:ext cx="100317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3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Llewellyn Cornelius</dc:creator>
  <cp:lastModifiedBy>Llewellyn Cornelius</cp:lastModifiedBy>
  <cp:revision>2</cp:revision>
  <dcterms:created xsi:type="dcterms:W3CDTF">2020-04-20T12:08:45Z</dcterms:created>
  <dcterms:modified xsi:type="dcterms:W3CDTF">2020-04-20T12:11:30Z</dcterms:modified>
</cp:coreProperties>
</file>