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0" r:id="rId3"/>
    <p:sldId id="271" r:id="rId4"/>
    <p:sldId id="266" r:id="rId5"/>
    <p:sldId id="267" r:id="rId6"/>
    <p:sldId id="268" r:id="rId7"/>
    <p:sldId id="269" r:id="rId8"/>
    <p:sldId id="259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>
        <p:scale>
          <a:sx n="50" d="100"/>
          <a:sy n="50" d="100"/>
        </p:scale>
        <p:origin x="-918" y="-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2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0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7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5616-E93E-4D2E-8574-B23B28FAA88E}" type="datetimeFigureOut">
              <a:rPr lang="en-US" smtClean="0"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8279-F64C-4F23-871A-0FC03F450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8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3" y="5569541"/>
            <a:ext cx="3582523" cy="10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3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7" y="5047384"/>
            <a:ext cx="5201774" cy="149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5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7" y="5047384"/>
            <a:ext cx="5201774" cy="149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74030"/>
            <a:ext cx="6095999" cy="1983970"/>
          </a:xfrm>
        </p:spPr>
      </p:pic>
    </p:spTree>
    <p:extLst>
      <p:ext uri="{BB962C8B-B14F-4D97-AF65-F5344CB8AC3E}">
        <p14:creationId xmlns:p14="http://schemas.microsoft.com/office/powerpoint/2010/main" val="17213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4" y="5153311"/>
            <a:ext cx="5068425" cy="1458699"/>
          </a:xfrm>
        </p:spPr>
      </p:pic>
    </p:spTree>
    <p:extLst>
      <p:ext uri="{BB962C8B-B14F-4D97-AF65-F5344CB8AC3E}">
        <p14:creationId xmlns:p14="http://schemas.microsoft.com/office/powerpoint/2010/main" val="364002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6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86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9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0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r="39835"/>
          <a:stretch/>
        </p:blipFill>
        <p:spPr>
          <a:xfrm>
            <a:off x="9563101" y="133350"/>
            <a:ext cx="28003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749" y="1603421"/>
            <a:ext cx="8737603" cy="21705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6874" y="156901"/>
            <a:ext cx="11398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Oswald" panose="02000503000000000000" pitchFamily="2" charset="0"/>
              </a:rPr>
              <a:t>University of Georgia School of Social Work</a:t>
            </a:r>
            <a:endParaRPr lang="en-US" sz="4800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4" y="5487816"/>
            <a:ext cx="3952545" cy="10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4" y="5487816"/>
            <a:ext cx="3952545" cy="10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6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</Words>
  <Application>Microsoft Office PowerPoint</Application>
  <PresentationFormat>Custom</PresentationFormat>
  <Paragraphs>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Elizabeth Jordan</dc:creator>
  <cp:lastModifiedBy>landerson</cp:lastModifiedBy>
  <cp:revision>29</cp:revision>
  <dcterms:created xsi:type="dcterms:W3CDTF">2016-10-24T13:38:38Z</dcterms:created>
  <dcterms:modified xsi:type="dcterms:W3CDTF">2016-10-30T19:21:45Z</dcterms:modified>
</cp:coreProperties>
</file>