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85" r:id="rId5"/>
    <p:sldId id="278" r:id="rId6"/>
    <p:sldId id="282" r:id="rId7"/>
    <p:sldId id="283" r:id="rId8"/>
    <p:sldId id="284" r:id="rId9"/>
    <p:sldId id="266" r:id="rId10"/>
    <p:sldId id="271" r:id="rId11"/>
    <p:sldId id="267" r:id="rId12"/>
    <p:sldId id="268" r:id="rId13"/>
    <p:sldId id="269" r:id="rId14"/>
    <p:sldId id="259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C2F"/>
    <a:srgbClr val="9EA2A2"/>
    <a:srgbClr val="00A3A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83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7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8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2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0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5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47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4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5616-E93E-4D2E-8574-B23B28FAA88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8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34FB9B-7EA4-4F24-A7FF-1DD2D75D4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17" y="2528789"/>
            <a:ext cx="9227407" cy="25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1" y="5946753"/>
            <a:ext cx="4574286" cy="546122"/>
          </a:xfrm>
        </p:spPr>
      </p:pic>
    </p:spTree>
    <p:extLst>
      <p:ext uri="{BB962C8B-B14F-4D97-AF65-F5344CB8AC3E}">
        <p14:creationId xmlns:p14="http://schemas.microsoft.com/office/powerpoint/2010/main" val="364002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86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90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09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" r="39835"/>
          <a:stretch/>
        </p:blipFill>
        <p:spPr>
          <a:xfrm>
            <a:off x="9563101" y="133350"/>
            <a:ext cx="28003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749" y="1603421"/>
            <a:ext cx="8737603" cy="21705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6874" y="156901"/>
            <a:ext cx="11398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Oswald" panose="02000503000000000000" pitchFamily="2" charset="0"/>
              </a:rPr>
              <a:t>University of Georgia School of Social 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0" y="5933413"/>
            <a:ext cx="4603948" cy="54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12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04" y="5934141"/>
            <a:ext cx="459538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5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4" y="5857038"/>
            <a:ext cx="4677176" cy="5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59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1" y="5937232"/>
            <a:ext cx="4639338" cy="55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786AEB-E894-4FEF-BD8C-B6AE20E411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96"/>
          <a:stretch/>
        </p:blipFill>
        <p:spPr>
          <a:xfrm>
            <a:off x="0" y="0"/>
            <a:ext cx="12192000" cy="5688013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9ED791-ABB3-402D-9646-44F39C925C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b="1" dirty="0">
                <a:solidFill>
                  <a:schemeClr val="bg1"/>
                </a:solidFill>
                <a:latin typeface="Oswald"/>
              </a:rPr>
              <a:t>Title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1D98BA76-0286-4C02-A62D-17A34E7CC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erriweather" panose="02000000000000000000" pitchFamily="2" charset="0"/>
                <a:cs typeface="Merriweather" panose="02000000000000000000" pitchFamily="2" charset="0"/>
              </a:rPr>
              <a:t>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9358AB-352B-4588-BDA2-D67478D9F0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3" y="6053324"/>
            <a:ext cx="4458819" cy="5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23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5FBCC0-C91F-4612-B2A3-69D7EF70C658}"/>
              </a:ext>
            </a:extLst>
          </p:cNvPr>
          <p:cNvGrpSpPr/>
          <p:nvPr/>
        </p:nvGrpSpPr>
        <p:grpSpPr>
          <a:xfrm>
            <a:off x="346841" y="353148"/>
            <a:ext cx="11452072" cy="6161164"/>
            <a:chOff x="346841" y="353148"/>
            <a:chExt cx="11452072" cy="616116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96EEA74-CD25-4D21-AC5B-BB98856D3FE1}"/>
                </a:ext>
              </a:extLst>
            </p:cNvPr>
            <p:cNvSpPr/>
            <p:nvPr/>
          </p:nvSpPr>
          <p:spPr>
            <a:xfrm>
              <a:off x="346841" y="353148"/>
              <a:ext cx="11452072" cy="61611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418C57-9E49-4469-A927-648466392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23" y="5959161"/>
              <a:ext cx="3625566" cy="432854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2071169A-3AB0-49C8-9DB0-38EEECB4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543DCD-C082-45FA-A35E-6EB1A9ED0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83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B45375-5BD5-42C5-8E21-FF5283B83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067"/>
          <a:stretch/>
        </p:blipFill>
        <p:spPr>
          <a:xfrm>
            <a:off x="6024" y="0"/>
            <a:ext cx="12185976" cy="5671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35DFB8-62C7-4B53-B707-5E053DDBF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" y="6012938"/>
            <a:ext cx="4753939" cy="567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27843-3EC6-475A-BAED-C843B45E6DD8}"/>
              </a:ext>
            </a:extLst>
          </p:cNvPr>
          <p:cNvSpPr txBox="1"/>
          <p:nvPr/>
        </p:nvSpPr>
        <p:spPr>
          <a:xfrm>
            <a:off x="545284" y="1201194"/>
            <a:ext cx="109056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erriweather" panose="02000000000000000000" pitchFamily="2" charset="0"/>
                <a:cs typeface="Merriweather" panose="02000000000000000000" pitchFamily="2" charset="0"/>
              </a:rPr>
              <a:t>University of Georgia</a:t>
            </a:r>
          </a:p>
          <a:p>
            <a:r>
              <a:rPr lang="en-US" sz="5000" b="1" dirty="0">
                <a:solidFill>
                  <a:schemeClr val="bg1"/>
                </a:solidFill>
                <a:latin typeface="Merriweather" panose="02000000000000000000" pitchFamily="2" charset="0"/>
                <a:cs typeface="Merriweather" panose="02000000000000000000" pitchFamily="2" charset="0"/>
              </a:rPr>
              <a:t>School of Social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9D8BB-FCA5-4B14-8CA9-9D767E2C1AF8}"/>
              </a:ext>
            </a:extLst>
          </p:cNvPr>
          <p:cNvSpPr txBox="1"/>
          <p:nvPr/>
        </p:nvSpPr>
        <p:spPr>
          <a:xfrm>
            <a:off x="604007" y="3571939"/>
            <a:ext cx="9966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research </a:t>
            </a:r>
            <a:r>
              <a:rPr lang="he-IL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׀</a:t>
            </a:r>
            <a:r>
              <a:rPr lang="en-US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teaching</a:t>
            </a:r>
            <a:r>
              <a:rPr lang="he-IL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׀ </a:t>
            </a:r>
            <a:r>
              <a:rPr lang="en-US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118067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EA3388-2AFC-4723-A595-89E092B8A717}"/>
              </a:ext>
            </a:extLst>
          </p:cNvPr>
          <p:cNvSpPr/>
          <p:nvPr/>
        </p:nvSpPr>
        <p:spPr>
          <a:xfrm>
            <a:off x="0" y="0"/>
            <a:ext cx="12192000" cy="56625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5DFB8-62C7-4B53-B707-5E053DDBF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" y="6012938"/>
            <a:ext cx="4753939" cy="567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27843-3EC6-475A-BAED-C843B45E6DD8}"/>
              </a:ext>
            </a:extLst>
          </p:cNvPr>
          <p:cNvSpPr txBox="1"/>
          <p:nvPr/>
        </p:nvSpPr>
        <p:spPr>
          <a:xfrm>
            <a:off x="545284" y="1201194"/>
            <a:ext cx="109056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erriweather" panose="02000000000000000000" pitchFamily="2" charset="0"/>
                <a:cs typeface="Merriweather" panose="02000000000000000000" pitchFamily="2" charset="0"/>
              </a:rPr>
              <a:t>University of Georgia</a:t>
            </a:r>
          </a:p>
          <a:p>
            <a:r>
              <a:rPr lang="en-US" sz="5000" b="1" dirty="0">
                <a:solidFill>
                  <a:schemeClr val="bg1"/>
                </a:solidFill>
                <a:latin typeface="Merriweather" panose="02000000000000000000" pitchFamily="2" charset="0"/>
                <a:cs typeface="Merriweather" panose="02000000000000000000" pitchFamily="2" charset="0"/>
              </a:rPr>
              <a:t>School of Social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9D8BB-FCA5-4B14-8CA9-9D767E2C1AF8}"/>
              </a:ext>
            </a:extLst>
          </p:cNvPr>
          <p:cNvSpPr txBox="1"/>
          <p:nvPr/>
        </p:nvSpPr>
        <p:spPr>
          <a:xfrm>
            <a:off x="604007" y="3571939"/>
            <a:ext cx="9966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research </a:t>
            </a:r>
            <a:r>
              <a:rPr lang="he-IL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׀</a:t>
            </a:r>
            <a:r>
              <a:rPr lang="en-US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teaching</a:t>
            </a:r>
            <a:r>
              <a:rPr lang="he-IL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׀ </a:t>
            </a:r>
            <a:r>
              <a:rPr lang="en-US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250730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EA3388-2AFC-4723-A595-89E092B8A717}"/>
              </a:ext>
            </a:extLst>
          </p:cNvPr>
          <p:cNvSpPr/>
          <p:nvPr/>
        </p:nvSpPr>
        <p:spPr>
          <a:xfrm>
            <a:off x="0" y="0"/>
            <a:ext cx="12192000" cy="566256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5DFB8-62C7-4B53-B707-5E053DDBF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" y="6012938"/>
            <a:ext cx="4753939" cy="567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27843-3EC6-475A-BAED-C843B45E6DD8}"/>
              </a:ext>
            </a:extLst>
          </p:cNvPr>
          <p:cNvSpPr txBox="1"/>
          <p:nvPr/>
        </p:nvSpPr>
        <p:spPr>
          <a:xfrm>
            <a:off x="545284" y="1201194"/>
            <a:ext cx="109056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erriweather" panose="02000000000000000000" pitchFamily="2" charset="0"/>
                <a:cs typeface="Merriweather" panose="02000000000000000000" pitchFamily="2" charset="0"/>
              </a:rPr>
              <a:t>University of Georgia</a:t>
            </a:r>
          </a:p>
          <a:p>
            <a:r>
              <a:rPr lang="en-US" sz="5000" b="1" dirty="0">
                <a:solidFill>
                  <a:schemeClr val="bg1"/>
                </a:solidFill>
                <a:latin typeface="Merriweather" panose="02000000000000000000" pitchFamily="2" charset="0"/>
                <a:cs typeface="Merriweather" panose="02000000000000000000" pitchFamily="2" charset="0"/>
              </a:rPr>
              <a:t>School of Social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9D8BB-FCA5-4B14-8CA9-9D767E2C1AF8}"/>
              </a:ext>
            </a:extLst>
          </p:cNvPr>
          <p:cNvSpPr txBox="1"/>
          <p:nvPr/>
        </p:nvSpPr>
        <p:spPr>
          <a:xfrm>
            <a:off x="604007" y="3571939"/>
            <a:ext cx="9966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research </a:t>
            </a:r>
            <a:r>
              <a:rPr lang="he-IL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׀</a:t>
            </a:r>
            <a:r>
              <a:rPr lang="en-US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teaching</a:t>
            </a:r>
            <a:r>
              <a:rPr lang="he-IL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׀ </a:t>
            </a:r>
            <a:r>
              <a:rPr lang="en-US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2127351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EA3388-2AFC-4723-A595-89E092B8A717}"/>
              </a:ext>
            </a:extLst>
          </p:cNvPr>
          <p:cNvSpPr/>
          <p:nvPr/>
        </p:nvSpPr>
        <p:spPr>
          <a:xfrm>
            <a:off x="0" y="0"/>
            <a:ext cx="12192000" cy="5662569"/>
          </a:xfrm>
          <a:prstGeom prst="rect">
            <a:avLst/>
          </a:prstGeom>
          <a:solidFill>
            <a:srgbClr val="00A3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5DFB8-62C7-4B53-B707-5E053DDBF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" y="6012938"/>
            <a:ext cx="4753939" cy="567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27843-3EC6-475A-BAED-C843B45E6DD8}"/>
              </a:ext>
            </a:extLst>
          </p:cNvPr>
          <p:cNvSpPr txBox="1"/>
          <p:nvPr/>
        </p:nvSpPr>
        <p:spPr>
          <a:xfrm>
            <a:off x="545284" y="1201194"/>
            <a:ext cx="109056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erriweather" panose="02000000000000000000" pitchFamily="2" charset="0"/>
                <a:cs typeface="Merriweather" panose="02000000000000000000" pitchFamily="2" charset="0"/>
              </a:rPr>
              <a:t>University of Georgia</a:t>
            </a:r>
          </a:p>
          <a:p>
            <a:r>
              <a:rPr lang="en-US" sz="5000" b="1" dirty="0">
                <a:solidFill>
                  <a:schemeClr val="bg1"/>
                </a:solidFill>
                <a:latin typeface="Merriweather" panose="02000000000000000000" pitchFamily="2" charset="0"/>
                <a:cs typeface="Merriweather" panose="02000000000000000000" pitchFamily="2" charset="0"/>
              </a:rPr>
              <a:t>School of Social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9D8BB-FCA5-4B14-8CA9-9D767E2C1AF8}"/>
              </a:ext>
            </a:extLst>
          </p:cNvPr>
          <p:cNvSpPr txBox="1"/>
          <p:nvPr/>
        </p:nvSpPr>
        <p:spPr>
          <a:xfrm>
            <a:off x="604007" y="3571939"/>
            <a:ext cx="9966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research </a:t>
            </a:r>
            <a:r>
              <a:rPr lang="he-IL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׀</a:t>
            </a:r>
            <a:r>
              <a:rPr lang="en-US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teaching</a:t>
            </a:r>
            <a:r>
              <a:rPr lang="he-IL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׀ </a:t>
            </a:r>
            <a:r>
              <a:rPr lang="en-US" sz="4000" cap="small" spc="1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cap="small" spc="150" dirty="0">
                <a:solidFill>
                  <a:schemeClr val="bg1"/>
                </a:solidFill>
                <a:latin typeface="Oswald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1466225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EA3388-2AFC-4723-A595-89E092B8A717}"/>
              </a:ext>
            </a:extLst>
          </p:cNvPr>
          <p:cNvSpPr/>
          <p:nvPr/>
        </p:nvSpPr>
        <p:spPr>
          <a:xfrm>
            <a:off x="0" y="0"/>
            <a:ext cx="12192000" cy="5662569"/>
          </a:xfrm>
          <a:prstGeom prst="rect">
            <a:avLst/>
          </a:prstGeom>
          <a:solidFill>
            <a:srgbClr val="9EA2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5DFB8-62C7-4B53-B707-5E053DDBF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" y="6012938"/>
            <a:ext cx="4753939" cy="567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27843-3EC6-475A-BAED-C843B45E6DD8}"/>
              </a:ext>
            </a:extLst>
          </p:cNvPr>
          <p:cNvSpPr txBox="1"/>
          <p:nvPr/>
        </p:nvSpPr>
        <p:spPr>
          <a:xfrm>
            <a:off x="545284" y="1201194"/>
            <a:ext cx="109056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Merriweather" panose="02000000000000000000" pitchFamily="2" charset="0"/>
                <a:cs typeface="Merriweather" panose="02000000000000000000" pitchFamily="2" charset="0"/>
              </a:rPr>
              <a:t>University of Georgia</a:t>
            </a:r>
          </a:p>
          <a:p>
            <a:r>
              <a:rPr lang="en-US" sz="5000" b="1" dirty="0">
                <a:latin typeface="Merriweather" panose="02000000000000000000" pitchFamily="2" charset="0"/>
                <a:cs typeface="Merriweather" panose="02000000000000000000" pitchFamily="2" charset="0"/>
              </a:rPr>
              <a:t>School of Social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9D8BB-FCA5-4B14-8CA9-9D767E2C1AF8}"/>
              </a:ext>
            </a:extLst>
          </p:cNvPr>
          <p:cNvSpPr txBox="1"/>
          <p:nvPr/>
        </p:nvSpPr>
        <p:spPr>
          <a:xfrm>
            <a:off x="604007" y="3571939"/>
            <a:ext cx="9966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small" spc="150" dirty="0">
                <a:latin typeface="Oswald"/>
              </a:rPr>
              <a:t>research </a:t>
            </a:r>
            <a:r>
              <a:rPr lang="he-IL" sz="4000" cap="small" spc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׀</a:t>
            </a:r>
            <a:r>
              <a:rPr lang="en-US" sz="4000" cap="small" spc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cap="small" spc="150" dirty="0">
                <a:latin typeface="Oswald"/>
              </a:rPr>
              <a:t>teaching</a:t>
            </a:r>
            <a:r>
              <a:rPr lang="he-IL" sz="4000" cap="small" spc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׀ </a:t>
            </a:r>
            <a:r>
              <a:rPr lang="en-US" sz="4000" cap="small" spc="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cap="small" spc="150" dirty="0">
                <a:latin typeface="Oswald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255302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60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W_PPT_template-2024" id="{3D8DAC94-28AA-4275-905B-F159A794AAC0}" vid="{E1C2FA72-4B9E-4C96-B42A-AC703F8403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</TotalTime>
  <Words>69</Words>
  <Application>Microsoft Office PowerPoint</Application>
  <PresentationFormat>Widescreen</PresentationFormat>
  <Paragraphs>18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Merriweather</vt:lpstr>
      <vt:lpstr>Oswald</vt:lpstr>
      <vt:lpstr>Office Theme</vt:lpstr>
      <vt:lpstr>PowerPoint Presentation</vt:lpstr>
      <vt:lpstr>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Elizabeth Jordan</dc:creator>
  <cp:lastModifiedBy>Kathryn Farlowe</cp:lastModifiedBy>
  <cp:revision>40</cp:revision>
  <dcterms:created xsi:type="dcterms:W3CDTF">2016-10-24T13:38:38Z</dcterms:created>
  <dcterms:modified xsi:type="dcterms:W3CDTF">2024-11-25T18:03:29Z</dcterms:modified>
</cp:coreProperties>
</file>